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38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139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25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27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0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488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077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57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22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97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93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5562600"/>
          </a:xfrm>
        </p:spPr>
        <p:txBody>
          <a:bodyPr>
            <a:normAutofit fontScale="77500" lnSpcReduction="20000"/>
          </a:bodyPr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 b="1" dirty="0" smtClean="0">
                <a:solidFill>
                  <a:srgbClr val="FF3300"/>
                </a:solidFill>
              </a:rPr>
              <a:t>B. </a:t>
            </a:r>
            <a:r>
              <a:rPr lang="es-ES_tradnl" altLang="en-US" sz="3600" b="1" dirty="0" smtClean="0"/>
              <a:t> </a:t>
            </a:r>
            <a:r>
              <a:rPr lang="es-ES_tradnl" altLang="en-US" sz="3600" dirty="0"/>
              <a:t>Escribe las fechas en español.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3600" dirty="0" smtClean="0"/>
              <a:t>09/17/2001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endParaRPr lang="es-ES_tradnl" altLang="en-US" sz="3600" dirty="0"/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3600" dirty="0" err="1" smtClean="0"/>
              <a:t>Wednesday</a:t>
            </a:r>
            <a:r>
              <a:rPr lang="es-ES_tradnl" altLang="en-US" sz="3600" dirty="0"/>
              <a:t>, </a:t>
            </a:r>
            <a:r>
              <a:rPr lang="es-ES_tradnl" altLang="en-US" sz="3600" dirty="0" smtClean="0"/>
              <a:t>04/07/1998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endParaRPr lang="es-ES_tradnl" altLang="en-US" sz="3600" dirty="0"/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3600" dirty="0" smtClean="0"/>
              <a:t>02/14/1996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endParaRPr lang="es-ES_tradnl" altLang="en-US" sz="3600" dirty="0"/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3600" dirty="0" err="1" smtClean="0"/>
              <a:t>Sunday</a:t>
            </a:r>
            <a:r>
              <a:rPr lang="es-ES_tradnl" altLang="en-US" sz="3600" dirty="0" smtClean="0"/>
              <a:t>, 11/08/2006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endParaRPr lang="es-ES_tradnl" altLang="en-US" sz="3600" dirty="0"/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3600" dirty="0" smtClean="0"/>
              <a:t>07/20/1972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endParaRPr lang="es-ES_tradnl" altLang="en-US" sz="3600" dirty="0"/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3600" dirty="0" err="1" smtClean="0"/>
              <a:t>Tuesday</a:t>
            </a:r>
            <a:r>
              <a:rPr lang="es-ES_tradnl" altLang="en-US" sz="3600" dirty="0" smtClean="0"/>
              <a:t>, 03/31/1954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endParaRPr lang="es-ES_tradnl" altLang="en-US" sz="3600" dirty="0"/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3600" dirty="0" smtClean="0"/>
              <a:t>08/09/2010</a:t>
            </a:r>
            <a:endParaRPr lang="es-ES_tradnl" altLang="en-US" sz="3600" dirty="0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title"/>
          </p:nvPr>
        </p:nvSpPr>
        <p:spPr>
          <a:xfrm>
            <a:off x="609600" y="-76200"/>
            <a:ext cx="8229600" cy="1143000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altLang="en-US" sz="3200" dirty="0" smtClean="0">
                <a:solidFill>
                  <a:srgbClr val="FF0000"/>
                </a:solidFill>
              </a:rPr>
              <a:t>Me </a:t>
            </a:r>
            <a:r>
              <a:rPr lang="en-US" altLang="en-US" sz="3200" dirty="0" err="1" smtClean="0">
                <a:solidFill>
                  <a:srgbClr val="FF0000"/>
                </a:solidFill>
              </a:rPr>
              <a:t>llamo</a:t>
            </a:r>
            <a:r>
              <a:rPr lang="en-US" altLang="en-US" sz="3200" dirty="0" smtClean="0">
                <a:solidFill>
                  <a:srgbClr val="FF0000"/>
                </a:solidFill>
              </a:rPr>
              <a:t> _____________		</a:t>
            </a:r>
            <a:r>
              <a:rPr lang="en-US" altLang="en-US" sz="3200" dirty="0" err="1" smtClean="0">
                <a:solidFill>
                  <a:srgbClr val="FF0000"/>
                </a:solidFill>
              </a:rPr>
              <a:t>Clase</a:t>
            </a:r>
            <a:r>
              <a:rPr lang="en-US" altLang="en-US" sz="3200" dirty="0" smtClean="0">
                <a:solidFill>
                  <a:srgbClr val="FF0000"/>
                </a:solidFill>
              </a:rPr>
              <a:t> 601</a:t>
            </a:r>
            <a:br>
              <a:rPr lang="en-US" altLang="en-US" sz="3200" dirty="0" smtClean="0">
                <a:solidFill>
                  <a:srgbClr val="FF0000"/>
                </a:solidFill>
              </a:rPr>
            </a:br>
            <a:r>
              <a:rPr lang="en-US" altLang="en-US" sz="320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3200" dirty="0" smtClean="0">
                <a:solidFill>
                  <a:srgbClr val="FF0000"/>
                </a:solidFill>
              </a:rPr>
              <a:t> 10: </a:t>
            </a:r>
            <a:r>
              <a:rPr lang="en-US" altLang="en-US" sz="3200" u="sng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sz="3200" u="sng" dirty="0" smtClean="0">
                <a:solidFill>
                  <a:srgbClr val="FF0000"/>
                </a:solidFill>
              </a:rPr>
              <a:t> </a:t>
            </a:r>
            <a:r>
              <a:rPr lang="en-US" altLang="en-US" sz="3200" u="sng" dirty="0" err="1" smtClean="0">
                <a:solidFill>
                  <a:srgbClr val="FF0000"/>
                </a:solidFill>
              </a:rPr>
              <a:t>Inicial</a:t>
            </a:r>
            <a:endParaRPr lang="en-US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3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"/>
            <a:ext cx="8305800" cy="5791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C. </a:t>
            </a:r>
            <a:r>
              <a:rPr lang="en-US" dirty="0" smtClean="0"/>
              <a:t>Escribe los </a:t>
            </a:r>
            <a:r>
              <a:rPr lang="en-US" dirty="0" err="1" smtClean="0"/>
              <a:t>numeros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español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3-</a:t>
            </a:r>
          </a:p>
          <a:p>
            <a:pPr marL="514350" indent="-514350">
              <a:buAutoNum type="arabicPeriod"/>
            </a:pPr>
            <a:r>
              <a:rPr lang="en-US" dirty="0" smtClean="0"/>
              <a:t>13-</a:t>
            </a:r>
          </a:p>
          <a:p>
            <a:pPr marL="514350" indent="-514350">
              <a:buAutoNum type="arabicPeriod"/>
            </a:pPr>
            <a:r>
              <a:rPr lang="en-US" dirty="0" smtClean="0"/>
              <a:t>79-</a:t>
            </a:r>
          </a:p>
          <a:p>
            <a:pPr marL="514350" indent="-514350">
              <a:buAutoNum type="arabicPeriod"/>
            </a:pPr>
            <a:r>
              <a:rPr lang="en-US" dirty="0" smtClean="0"/>
              <a:t>303-</a:t>
            </a:r>
          </a:p>
          <a:p>
            <a:pPr marL="514350" indent="-514350">
              <a:buAutoNum type="arabicPeriod"/>
            </a:pPr>
            <a:r>
              <a:rPr lang="en-US" dirty="0" smtClean="0"/>
              <a:t>3,333-</a:t>
            </a:r>
          </a:p>
          <a:p>
            <a:pPr marL="514350" indent="-514350">
              <a:buAutoNum type="arabicPeriod"/>
            </a:pPr>
            <a:r>
              <a:rPr lang="en-US" dirty="0" smtClean="0"/>
              <a:t>67,004-</a:t>
            </a:r>
          </a:p>
          <a:p>
            <a:pPr marL="514350" indent="-514350">
              <a:buAutoNum type="arabicPeriod"/>
            </a:pPr>
            <a:r>
              <a:rPr lang="en-US" dirty="0" smtClean="0"/>
              <a:t>700, 500-</a:t>
            </a:r>
          </a:p>
          <a:p>
            <a:pPr marL="514350" indent="-514350">
              <a:buAutoNum type="arabicPeriod"/>
            </a:pPr>
            <a:r>
              <a:rPr lang="en-US" dirty="0"/>
              <a:t>406,831-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890,567-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22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_____________  Clase 601 Proposito 10: Actividad Inicial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Clase 601 Proposito 10: Actividad Inicial</dc:title>
  <dc:creator>Helen Zumaeta</dc:creator>
  <cp:lastModifiedBy>Helen Zumaeta</cp:lastModifiedBy>
  <cp:revision>1</cp:revision>
  <dcterms:created xsi:type="dcterms:W3CDTF">2015-10-08T15:19:24Z</dcterms:created>
  <dcterms:modified xsi:type="dcterms:W3CDTF">2015-10-13T02:16:05Z</dcterms:modified>
</cp:coreProperties>
</file>